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950"/>
    <p:restoredTop sz="94698"/>
  </p:normalViewPr>
  <p:slideViewPr>
    <p:cSldViewPr snapToGrid="0">
      <p:cViewPr>
        <p:scale>
          <a:sx n="57" d="100"/>
          <a:sy n="57" d="100"/>
        </p:scale>
        <p:origin x="816" y="20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BA50DE-A252-897F-23E0-6F1E28E87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11FDFC3-2401-A0A2-10E5-8C63F0944E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09D0F3-7C3A-2402-A24F-473BC59BD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7F-178A-4449-B317-7D0DF889F82D}" type="datetimeFigureOut">
              <a:rPr lang="fr-FR" smtClean="0"/>
              <a:t>09/02/2025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7453EC-29E7-AAF6-4E34-654ADB030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AB1D17-3490-9156-6DAD-1B9B3AC8E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0B57-69A8-D848-A859-D9B3072445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331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3B0C1A-E12A-4D47-9275-6F6D5794A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BA45523-5CA2-E5F3-5598-AECBB2B50C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D98A5D-8491-2F3E-397D-39AA2A080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7F-178A-4449-B317-7D0DF889F82D}" type="datetimeFigureOut">
              <a:rPr lang="fr-FR" smtClean="0"/>
              <a:t>09/02/2025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D8914E-1089-9609-CA8E-69279440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4A6E79-A5AC-8EF5-D315-F1CA841B1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0B57-69A8-D848-A859-D9B3072445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3638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16030D7-90CA-54E2-FF76-F037638ECD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2916721-5F44-272D-3F2C-9505A999B7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0116C6-D453-7E57-67A4-C470ED88C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7F-178A-4449-B317-7D0DF889F82D}" type="datetimeFigureOut">
              <a:rPr lang="fr-FR" smtClean="0"/>
              <a:t>09/02/2025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33C3ED-C8CA-26B3-37CD-49D6DB31D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B5FAEE-F80F-A1DA-3A8C-BF1CC379E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0B57-69A8-D848-A859-D9B3072445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6552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6CA3C1-8A73-A614-786E-CD5E64811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D3A033-99A7-38E6-DD32-63C8B34AD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92971C-1EB9-C333-A22D-1344089B6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7F-178A-4449-B317-7D0DF889F82D}" type="datetimeFigureOut">
              <a:rPr lang="fr-FR" smtClean="0"/>
              <a:t>09/02/2025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137C4E-2F9F-D5D0-2685-205B91A53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B171FE-A4AB-B8D7-1D0B-7D25CFB73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0B57-69A8-D848-A859-D9B3072445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384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F75AA1-A4A8-47F8-61AF-0288273AE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5C25F03-E268-C43A-9218-CC6D642C7F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88230E-A5E7-9BD1-8510-D07A6B630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7F-178A-4449-B317-7D0DF889F82D}" type="datetimeFigureOut">
              <a:rPr lang="fr-FR" smtClean="0"/>
              <a:t>09/02/2025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9C353F-07B0-82DA-B26B-28D211E55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21EB83-EE06-E8AD-8FC9-BFFB117AF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0B57-69A8-D848-A859-D9B3072445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9286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DCB8DD-5CCC-15B4-D692-F3339467E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F992D1-FCB7-7580-CC86-D784E91590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D348300-D471-B6C3-A3A2-FF6D04F957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3DA058-E58E-1333-F9EC-5D45DE035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7F-178A-4449-B317-7D0DF889F82D}" type="datetimeFigureOut">
              <a:rPr lang="fr-FR" smtClean="0"/>
              <a:t>09/02/2025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29486A-008D-0E3F-8419-413499CD9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FA75C9D-2057-FB0B-05A8-25AA9454B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0B57-69A8-D848-A859-D9B3072445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486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1D181A-EDAD-8C7D-4A46-A8EA3461E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08A56AD-2482-E814-B4A7-390CF6E9D5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FEDF839-9927-F02C-0766-2660399294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D9D6582-75F0-5146-22A9-4B202753B1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BCF0E52-0360-A124-394B-FEEAE9495E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441F0F2-13E4-B9F9-4DC4-FEEA253D4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7F-178A-4449-B317-7D0DF889F82D}" type="datetimeFigureOut">
              <a:rPr lang="fr-FR" smtClean="0"/>
              <a:t>09/02/2025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0A2AAA9-D737-39EF-063F-79294E338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EE9B981-0A18-049B-3E2A-9B423BD2E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0B57-69A8-D848-A859-D9B3072445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7668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56A611-AD91-DCD2-3416-9758D8B2D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66C92A0-D7A1-0FAB-F5E2-C4F0F3925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7F-178A-4449-B317-7D0DF889F82D}" type="datetimeFigureOut">
              <a:rPr lang="fr-FR" smtClean="0"/>
              <a:t>09/02/2025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011DFCD-C78E-1407-1ADB-F4F44691B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02BB77A-B59C-93BE-D7A4-9C789179A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0B57-69A8-D848-A859-D9B3072445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166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8D50FC9-D71D-D2EB-DEED-7AA8EF7AF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7F-178A-4449-B317-7D0DF889F82D}" type="datetimeFigureOut">
              <a:rPr lang="fr-FR" smtClean="0"/>
              <a:t>09/02/2025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AB6699E-D164-B76A-66E8-97DEC9EDD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A76B23D-6F9E-C365-72C9-330771680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0B57-69A8-D848-A859-D9B3072445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8208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500DE8-4FF4-2EE3-A87C-B878413AB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17467B-449A-68CB-2334-310B76502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A1D7A9F-3757-3B29-075D-07AA4D54EB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4F10712-DD46-180E-3CBE-FB0C84A6D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7F-178A-4449-B317-7D0DF889F82D}" type="datetimeFigureOut">
              <a:rPr lang="fr-FR" smtClean="0"/>
              <a:t>09/02/2025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10F8D7D-0EBD-CA3B-E1F6-3C6BC2487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392145F-46E8-4343-3BA2-129013CDA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0B57-69A8-D848-A859-D9B3072445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864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5417B0-28AC-399F-085B-8CE197151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5FD97A9-C9C2-D878-A9DD-3AF780032F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E57515B-2DE5-6878-5223-793C251F1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6E51EAD-EC11-257E-A44B-E7A88DC80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7F-178A-4449-B317-7D0DF889F82D}" type="datetimeFigureOut">
              <a:rPr lang="fr-FR" smtClean="0"/>
              <a:t>09/02/2025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876FB45-42C5-CC00-86D2-070846F77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A5268E-BB0D-D631-53CF-E75C8A612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20B57-69A8-D848-A859-D9B3072445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7674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954C835-88A2-01FB-5BB0-AFF3E8104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AF18FEC-856B-8B59-19B8-3B3F4A1575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6FB350-1BAC-3903-3BFC-A1B2489B70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2C017F-178A-4449-B317-7D0DF889F82D}" type="datetimeFigureOut">
              <a:rPr lang="fr-FR" smtClean="0"/>
              <a:t>09/02/2025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3EDCE4-183E-E671-EA11-60C213FCE8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6B98A5D-AE8E-8E00-1809-77EAE7F86E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A20B57-69A8-D848-A859-D9B3072445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09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5814E1-F194-18A9-81D9-4E733F8141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GROUPE </a:t>
            </a:r>
            <a:r>
              <a:rPr lang="fr-FR" dirty="0" err="1"/>
              <a:t>N°x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6D7B565-944F-35E5-2B4B-A1BBC6C284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40345"/>
          </a:xfrm>
        </p:spPr>
        <p:txBody>
          <a:bodyPr/>
          <a:lstStyle/>
          <a:p>
            <a:r>
              <a:rPr lang="fr-FR" dirty="0"/>
              <a:t>Préparation du scénario</a:t>
            </a:r>
          </a:p>
          <a:p>
            <a:endParaRPr lang="fr-FR" dirty="0"/>
          </a:p>
          <a:p>
            <a:r>
              <a:rPr lang="fr-FR" b="1" dirty="0"/>
              <a:t>Membres du groupe : </a:t>
            </a:r>
            <a:r>
              <a:rPr lang="fr-FR" dirty="0"/>
              <a:t>prénom 1, prénom 2, prénom 3 …</a:t>
            </a:r>
          </a:p>
        </p:txBody>
      </p:sp>
    </p:spTree>
    <p:extLst>
      <p:ext uri="{BB962C8B-B14F-4D97-AF65-F5344CB8AC3E}">
        <p14:creationId xmlns:p14="http://schemas.microsoft.com/office/powerpoint/2010/main" val="1430989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ACC142-DA16-2AD1-CE48-E21E323F3C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360AFA4-9093-1038-C5B8-6F15CB172F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40669"/>
            <a:ext cx="9144000" cy="1655762"/>
          </a:xfrm>
        </p:spPr>
        <p:txBody>
          <a:bodyPr/>
          <a:lstStyle/>
          <a:p>
            <a:pPr marL="285750" lvl="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Marianne" panose="02000000000000000000" pitchFamily="2" charset="0"/>
                <a:ea typeface="Symbol" pitchFamily="2" charset="2"/>
                <a:cs typeface="Symbol" pitchFamily="2" charset="2"/>
              </a:rPr>
              <a:t>Notre sujet est …</a:t>
            </a:r>
          </a:p>
          <a:p>
            <a:pPr marL="285750" lvl="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Marianne" panose="02000000000000000000" pitchFamily="2" charset="0"/>
                <a:ea typeface="Symbol" pitchFamily="2" charset="2"/>
                <a:cs typeface="Symbol" pitchFamily="2" charset="2"/>
              </a:rPr>
              <a:t>Notre angle sera …</a:t>
            </a:r>
          </a:p>
          <a:p>
            <a:pPr marL="285750" lvl="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Marianne" panose="02000000000000000000" pitchFamily="2" charset="0"/>
                <a:ea typeface="Symbol" pitchFamily="2" charset="2"/>
                <a:cs typeface="Symbol" pitchFamily="2" charset="2"/>
              </a:rPr>
              <a:t>Notre problématique choisie est donc la suivante …</a:t>
            </a:r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DACDDB2C-A4E2-183A-82FD-EB5FCFA349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/>
          <a:lstStyle/>
          <a:p>
            <a:r>
              <a:rPr lang="fr-FR" dirty="0"/>
              <a:t>L’ANGLE ET LA PROBLÉMATIQUE</a:t>
            </a:r>
          </a:p>
        </p:txBody>
      </p:sp>
    </p:spTree>
    <p:extLst>
      <p:ext uri="{BB962C8B-B14F-4D97-AF65-F5344CB8AC3E}">
        <p14:creationId xmlns:p14="http://schemas.microsoft.com/office/powerpoint/2010/main" val="39878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431-2159-8D59-47C9-2A843F6A2B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9B0D398F-D581-60F1-90D6-BD844D5E49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2693" y="2414756"/>
            <a:ext cx="10296292" cy="4186765"/>
          </a:xfrm>
        </p:spPr>
        <p:txBody>
          <a:bodyPr>
            <a:normAutofit fontScale="70000" lnSpcReduction="20000"/>
          </a:bodyPr>
          <a:lstStyle/>
          <a:p>
            <a:pPr marL="285750" lvl="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Marianne" panose="02000000000000000000" pitchFamily="2" charset="0"/>
                <a:ea typeface="Symbol" pitchFamily="2" charset="2"/>
                <a:cs typeface="Symbol" pitchFamily="2" charset="2"/>
              </a:rPr>
              <a:t>Le titre : </a:t>
            </a:r>
          </a:p>
          <a:p>
            <a:pPr marL="285750" lvl="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dirty="0">
                <a:latin typeface="Marianne" panose="02000000000000000000" pitchFamily="2" charset="0"/>
                <a:ea typeface="Symbol" pitchFamily="2" charset="2"/>
                <a:cs typeface="Symbol" pitchFamily="2" charset="2"/>
              </a:rPr>
              <a:t>Le sous-titre :</a:t>
            </a:r>
          </a:p>
          <a:p>
            <a:pPr marL="285750" lvl="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Marianne" panose="02000000000000000000" pitchFamily="2" charset="0"/>
                <a:ea typeface="Symbol" pitchFamily="2" charset="2"/>
                <a:cs typeface="Symbol" pitchFamily="2" charset="2"/>
              </a:rPr>
              <a:t>Introduction : prénom intervenant</a:t>
            </a:r>
          </a:p>
          <a:p>
            <a:pPr marL="285750" lvl="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dirty="0">
                <a:latin typeface="Marianne" panose="02000000000000000000" pitchFamily="2" charset="0"/>
                <a:ea typeface="Symbol" pitchFamily="2" charset="2"/>
                <a:cs typeface="Symbol" pitchFamily="2" charset="2"/>
              </a:rPr>
              <a:t>Partie 1/3 – titre</a:t>
            </a:r>
          </a:p>
          <a:p>
            <a:pPr marL="742950" lvl="1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dirty="0">
                <a:latin typeface="Marianne" panose="02000000000000000000" pitchFamily="2" charset="0"/>
                <a:ea typeface="Symbol" pitchFamily="2" charset="2"/>
                <a:cs typeface="Symbol" pitchFamily="2" charset="2"/>
              </a:rPr>
              <a:t>Prénom intervenant 1</a:t>
            </a:r>
          </a:p>
          <a:p>
            <a:pPr marL="742950" lvl="1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dirty="0">
                <a:latin typeface="Marianne" panose="02000000000000000000" pitchFamily="2" charset="0"/>
                <a:ea typeface="Symbol" pitchFamily="2" charset="2"/>
                <a:cs typeface="Symbol" pitchFamily="2" charset="2"/>
              </a:rPr>
              <a:t>Prénom intervenant 2</a:t>
            </a:r>
          </a:p>
          <a:p>
            <a:pPr marL="742950" lvl="1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dirty="0">
                <a:latin typeface="Marianne" panose="02000000000000000000" pitchFamily="2" charset="0"/>
                <a:ea typeface="Symbol" pitchFamily="2" charset="2"/>
                <a:cs typeface="Symbol" pitchFamily="2" charset="2"/>
              </a:rPr>
              <a:t>Prénom intervenant 3</a:t>
            </a:r>
          </a:p>
          <a:p>
            <a:pPr marL="285750" lvl="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dirty="0">
                <a:latin typeface="Marianne" panose="02000000000000000000" pitchFamily="2" charset="0"/>
                <a:ea typeface="Symbol" pitchFamily="2" charset="2"/>
                <a:cs typeface="Symbol" pitchFamily="2" charset="2"/>
              </a:rPr>
              <a:t>Partie 12/3 – titre</a:t>
            </a:r>
          </a:p>
          <a:p>
            <a:pPr marL="742950" lvl="1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dirty="0">
                <a:latin typeface="Marianne" panose="02000000000000000000" pitchFamily="2" charset="0"/>
                <a:ea typeface="Symbol" pitchFamily="2" charset="2"/>
                <a:cs typeface="Symbol" pitchFamily="2" charset="2"/>
              </a:rPr>
              <a:t>Prénom intervenant 1</a:t>
            </a:r>
          </a:p>
          <a:p>
            <a:pPr marL="742950" lvl="1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dirty="0">
                <a:latin typeface="Marianne" panose="02000000000000000000" pitchFamily="2" charset="0"/>
                <a:ea typeface="Symbol" pitchFamily="2" charset="2"/>
                <a:cs typeface="Symbol" pitchFamily="2" charset="2"/>
              </a:rPr>
              <a:t>Prénom intervenant 2</a:t>
            </a:r>
          </a:p>
          <a:p>
            <a:pPr marL="285750" lvl="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dirty="0">
                <a:latin typeface="Marianne" panose="02000000000000000000" pitchFamily="2" charset="0"/>
                <a:ea typeface="Symbol" pitchFamily="2" charset="2"/>
                <a:cs typeface="Symbol" pitchFamily="2" charset="2"/>
              </a:rPr>
              <a:t>Partie 3/3 – titre</a:t>
            </a:r>
          </a:p>
          <a:p>
            <a:pPr marL="742950" lvl="1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dirty="0">
                <a:latin typeface="Marianne" panose="02000000000000000000" pitchFamily="2" charset="0"/>
                <a:ea typeface="Symbol" pitchFamily="2" charset="2"/>
                <a:cs typeface="Symbol" pitchFamily="2" charset="2"/>
              </a:rPr>
              <a:t>Prénom intervenant 1</a:t>
            </a:r>
          </a:p>
          <a:p>
            <a:pPr marL="742950" lvl="1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dirty="0">
                <a:latin typeface="Marianne" panose="02000000000000000000" pitchFamily="2" charset="0"/>
                <a:ea typeface="Symbol" pitchFamily="2" charset="2"/>
                <a:cs typeface="Symbol" pitchFamily="2" charset="2"/>
              </a:rPr>
              <a:t>Prénom intervenant 2</a:t>
            </a:r>
          </a:p>
          <a:p>
            <a:pPr marL="742950" lvl="1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fr-FR" dirty="0">
              <a:latin typeface="Marianne" panose="02000000000000000000" pitchFamily="2" charset="0"/>
              <a:ea typeface="Symbol" pitchFamily="2" charset="2"/>
              <a:cs typeface="Symbol" pitchFamily="2" charset="2"/>
            </a:endParaRPr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B3B64196-B3FF-C2D2-09E8-87354B1723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509" y="0"/>
            <a:ext cx="11878491" cy="2116183"/>
          </a:xfrm>
        </p:spPr>
        <p:txBody>
          <a:bodyPr>
            <a:normAutofit/>
          </a:bodyPr>
          <a:lstStyle/>
          <a:p>
            <a:r>
              <a:rPr lang="fr-FR" dirty="0"/>
              <a:t>DÉFINIR LE PLAN DU SCÉNARIO, CHOISIR LES INTERVENANTS</a:t>
            </a:r>
          </a:p>
        </p:txBody>
      </p:sp>
    </p:spTree>
    <p:extLst>
      <p:ext uri="{BB962C8B-B14F-4D97-AF65-F5344CB8AC3E}">
        <p14:creationId xmlns:p14="http://schemas.microsoft.com/office/powerpoint/2010/main" val="1087041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2FF66E-53DE-42D3-2A9A-B945731ACD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9FA5576-9F6F-C55E-1A98-EFC56C00D2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1" y="1656473"/>
            <a:ext cx="10296292" cy="4186765"/>
          </a:xfrm>
        </p:spPr>
        <p:txBody>
          <a:bodyPr>
            <a:normAutofit/>
          </a:bodyPr>
          <a:lstStyle/>
          <a:p>
            <a:pPr lvl="0" algn="just">
              <a:lnSpc>
                <a:spcPct val="115000"/>
              </a:lnSpc>
            </a:pP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do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eiusmod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incididunt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labore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dolore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magna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Ut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enim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ad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minim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veniam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nostrud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exercitation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ullamco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laboris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nisi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aliquip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ex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ea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commodo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endParaRPr lang="fr-FR" dirty="0">
              <a:latin typeface="Marianne" panose="02000000000000000000" pitchFamily="2" charset="0"/>
              <a:ea typeface="Symbol" pitchFamily="2" charset="2"/>
              <a:cs typeface="Symbol" pitchFamily="2" charset="2"/>
            </a:endParaRPr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6BE34727-F6C2-A55C-FDF0-B51C392E69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509" y="0"/>
            <a:ext cx="11878491" cy="1048215"/>
          </a:xfrm>
        </p:spPr>
        <p:txBody>
          <a:bodyPr>
            <a:normAutofit/>
          </a:bodyPr>
          <a:lstStyle/>
          <a:p>
            <a:r>
              <a:rPr lang="fr-FR" dirty="0"/>
              <a:t>INTRODUCTION 10’’ / Prénom</a:t>
            </a:r>
          </a:p>
        </p:txBody>
      </p:sp>
    </p:spTree>
    <p:extLst>
      <p:ext uri="{BB962C8B-B14F-4D97-AF65-F5344CB8AC3E}">
        <p14:creationId xmlns:p14="http://schemas.microsoft.com/office/powerpoint/2010/main" val="3445686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7B0C37-84C7-03D9-950D-172A77DFB1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279539AF-655D-53A5-C57B-85D248D37F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3509" y="1048215"/>
            <a:ext cx="11564982" cy="5620214"/>
          </a:xfrm>
        </p:spPr>
        <p:txBody>
          <a:bodyPr>
            <a:normAutofit/>
          </a:bodyPr>
          <a:lstStyle/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Marianne" panose="02000000000000000000" pitchFamily="2" charset="0"/>
                <a:ea typeface="Symbol" pitchFamily="2" charset="2"/>
                <a:cs typeface="Symbol" pitchFamily="2" charset="2"/>
              </a:rPr>
              <a:t>Prénom intervenant 1 10’’ : 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do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eiusmod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incididunt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labore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dolore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magna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Ut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enim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ad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minim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veniam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nostrud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exercitation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ullamco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laboris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nisi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aliquip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ex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ea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commodo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endParaRPr lang="fr-FR" dirty="0">
              <a:latin typeface="Marianne" panose="02000000000000000000" pitchFamily="2" charset="0"/>
              <a:ea typeface="Symbol" pitchFamily="2" charset="2"/>
              <a:cs typeface="Symbol" pitchFamily="2" charset="2"/>
            </a:endParaRP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Marianne" panose="02000000000000000000" pitchFamily="2" charset="0"/>
                <a:ea typeface="Symbol" pitchFamily="2" charset="2"/>
                <a:cs typeface="Symbol" pitchFamily="2" charset="2"/>
              </a:rPr>
              <a:t>Prénom intervenant 2 10’’ : 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do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eiusmod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incididunt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labore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dolore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magna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Ut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enim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ad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minim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veniam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nostrud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exercitation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ullamco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laboris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nisi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aliquip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ex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ea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commodo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endParaRPr lang="fr-FR" dirty="0">
              <a:latin typeface="Marianne" panose="02000000000000000000" pitchFamily="2" charset="0"/>
              <a:ea typeface="Symbol" pitchFamily="2" charset="2"/>
              <a:cs typeface="Symbol" pitchFamily="2" charset="2"/>
            </a:endParaRP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Marianne" panose="02000000000000000000" pitchFamily="2" charset="0"/>
                <a:ea typeface="Symbol" pitchFamily="2" charset="2"/>
                <a:cs typeface="Symbol" pitchFamily="2" charset="2"/>
              </a:rPr>
              <a:t>Prénom intervenant 3 15’’ : 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do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eiusmod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incididunt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labore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dolore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magna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Ut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enim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ad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minim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veniam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nostrud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exercitation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ullamco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laboris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nisi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aliquip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ex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ea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commodo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endParaRPr lang="fr-FR" dirty="0">
              <a:latin typeface="Marianne" panose="02000000000000000000" pitchFamily="2" charset="0"/>
              <a:ea typeface="Symbol" pitchFamily="2" charset="2"/>
              <a:cs typeface="Symbol" pitchFamily="2" charset="2"/>
            </a:endParaRPr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11CB09C1-2351-26D4-3259-2F251B928E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509" y="0"/>
            <a:ext cx="11878491" cy="1048215"/>
          </a:xfrm>
        </p:spPr>
        <p:txBody>
          <a:bodyPr>
            <a:normAutofit/>
          </a:bodyPr>
          <a:lstStyle/>
          <a:p>
            <a:r>
              <a:rPr lang="fr-FR" dirty="0"/>
              <a:t>PARTIE 1/3 : titre</a:t>
            </a:r>
          </a:p>
        </p:txBody>
      </p:sp>
    </p:spTree>
    <p:extLst>
      <p:ext uri="{BB962C8B-B14F-4D97-AF65-F5344CB8AC3E}">
        <p14:creationId xmlns:p14="http://schemas.microsoft.com/office/powerpoint/2010/main" val="3909612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2B7864-755F-D530-0212-56BC5AA244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F7146B1F-5220-CF5A-F116-F5C8CED43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3509" y="1048215"/>
            <a:ext cx="11564982" cy="5620214"/>
          </a:xfrm>
        </p:spPr>
        <p:txBody>
          <a:bodyPr>
            <a:normAutofit/>
          </a:bodyPr>
          <a:lstStyle/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sz="2800" b="1" dirty="0">
                <a:latin typeface="Marianne" panose="02000000000000000000" pitchFamily="2" charset="0"/>
                <a:ea typeface="Symbol" pitchFamily="2" charset="2"/>
                <a:cs typeface="Symbol" pitchFamily="2" charset="2"/>
              </a:rPr>
              <a:t>Prénom intervenant 1 15’’: 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do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eiusmod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incididunt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labore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dolore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magna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Ut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enim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ad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minim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veniam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nostrud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exercitation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ullamco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laboris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nisi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aliquip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ex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ea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commodo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endParaRPr lang="fr-FR" sz="2800" dirty="0">
              <a:latin typeface="Marianne" panose="02000000000000000000" pitchFamily="2" charset="0"/>
              <a:ea typeface="Symbol" pitchFamily="2" charset="2"/>
              <a:cs typeface="Symbol" pitchFamily="2" charset="2"/>
            </a:endParaRP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sz="2800" b="1" dirty="0">
                <a:latin typeface="Marianne" panose="02000000000000000000" pitchFamily="2" charset="0"/>
                <a:ea typeface="Symbol" pitchFamily="2" charset="2"/>
                <a:cs typeface="Symbol" pitchFamily="2" charset="2"/>
              </a:rPr>
              <a:t>Prénom intervenant 2 15’’: 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do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eiusmod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incididunt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labore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dolore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magna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Ut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enim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ad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minim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veniam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nostrud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exercitation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ullamco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laboris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nisi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aliquip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ex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ea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commodo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endParaRPr lang="fr-FR" sz="2800" dirty="0">
              <a:latin typeface="Marianne" panose="02000000000000000000" pitchFamily="2" charset="0"/>
              <a:ea typeface="Symbol" pitchFamily="2" charset="2"/>
              <a:cs typeface="Symbol" pitchFamily="2" charset="2"/>
            </a:endParaRPr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65ABF69A-A4D0-7537-3B27-B30FAA5F80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509" y="0"/>
            <a:ext cx="11878491" cy="1048215"/>
          </a:xfrm>
        </p:spPr>
        <p:txBody>
          <a:bodyPr>
            <a:normAutofit/>
          </a:bodyPr>
          <a:lstStyle/>
          <a:p>
            <a:r>
              <a:rPr lang="fr-FR" dirty="0"/>
              <a:t>PARTIE 2/3 : titre</a:t>
            </a:r>
          </a:p>
        </p:txBody>
      </p:sp>
    </p:spTree>
    <p:extLst>
      <p:ext uri="{BB962C8B-B14F-4D97-AF65-F5344CB8AC3E}">
        <p14:creationId xmlns:p14="http://schemas.microsoft.com/office/powerpoint/2010/main" val="1423067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3BB13B-8141-F9BC-15E2-D090A0F701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DDD1B15D-27CB-CCB3-8EAE-18382247D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3509" y="1048215"/>
            <a:ext cx="11564982" cy="5620214"/>
          </a:xfrm>
        </p:spPr>
        <p:txBody>
          <a:bodyPr>
            <a:normAutofit/>
          </a:bodyPr>
          <a:lstStyle/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sz="2800" b="1" dirty="0">
                <a:latin typeface="Marianne" panose="02000000000000000000" pitchFamily="2" charset="0"/>
                <a:ea typeface="Symbol" pitchFamily="2" charset="2"/>
                <a:cs typeface="Symbol" pitchFamily="2" charset="2"/>
              </a:rPr>
              <a:t>Prénom intervenant 1 15’’ : 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do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eiusmod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incididunt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labore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dolore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magna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Ut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enim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ad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minim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veniam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nostrud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exercitation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ullamco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laboris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nisi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aliquip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ex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ea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commodo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endParaRPr lang="fr-FR" sz="2800" dirty="0">
              <a:latin typeface="Marianne" panose="02000000000000000000" pitchFamily="2" charset="0"/>
              <a:ea typeface="Symbol" pitchFamily="2" charset="2"/>
              <a:cs typeface="Symbol" pitchFamily="2" charset="2"/>
            </a:endParaRP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sz="2800" b="1" dirty="0">
                <a:latin typeface="Marianne" panose="02000000000000000000" pitchFamily="2" charset="0"/>
                <a:ea typeface="Symbol" pitchFamily="2" charset="2"/>
                <a:cs typeface="Symbol" pitchFamily="2" charset="2"/>
              </a:rPr>
              <a:t>Prénom intervenant 2 10’’ : 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do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eiusmod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incididunt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labore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dolore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magna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Ut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enim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ad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minim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veniam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nostrud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exercitation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ullamco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laboris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nisi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aliquip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ex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ea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commodo 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endParaRPr lang="fr-FR" sz="2800" dirty="0">
              <a:latin typeface="Marianne" panose="02000000000000000000" pitchFamily="2" charset="0"/>
              <a:ea typeface="Symbol" pitchFamily="2" charset="2"/>
              <a:cs typeface="Symbol" pitchFamily="2" charset="2"/>
            </a:endParaRPr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E058F7F8-83AE-E5B1-5562-5668CBBD93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509" y="0"/>
            <a:ext cx="11878491" cy="1048215"/>
          </a:xfrm>
        </p:spPr>
        <p:txBody>
          <a:bodyPr>
            <a:normAutofit/>
          </a:bodyPr>
          <a:lstStyle/>
          <a:p>
            <a:r>
              <a:rPr lang="fr-FR" dirty="0"/>
              <a:t>PARTIE 3/3 : titre</a:t>
            </a:r>
          </a:p>
        </p:txBody>
      </p:sp>
    </p:spTree>
    <p:extLst>
      <p:ext uri="{BB962C8B-B14F-4D97-AF65-F5344CB8AC3E}">
        <p14:creationId xmlns:p14="http://schemas.microsoft.com/office/powerpoint/2010/main" val="31576913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477</Words>
  <Application>Microsoft Macintosh PowerPoint</Application>
  <PresentationFormat>Grand écran</PresentationFormat>
  <Paragraphs>34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Marianne</vt:lpstr>
      <vt:lpstr>Open Sans</vt:lpstr>
      <vt:lpstr>Thème Office</vt:lpstr>
      <vt:lpstr>GROUPE N°x</vt:lpstr>
      <vt:lpstr>L’ANGLE ET LA PROBLÉMATIQUE</vt:lpstr>
      <vt:lpstr>DÉFINIR LE PLAN DU SCÉNARIO, CHOISIR LES INTERVENANTS</vt:lpstr>
      <vt:lpstr>INTRODUCTION 10’’ / Prénom</vt:lpstr>
      <vt:lpstr>PARTIE 1/3 : titre</vt:lpstr>
      <vt:lpstr>PARTIE 2/3 : titre</vt:lpstr>
      <vt:lpstr>PARTIE 3/3 : titre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Frédéric AMELLA</dc:creator>
  <cp:lastModifiedBy>Frédéric AMELLA</cp:lastModifiedBy>
  <cp:revision>1</cp:revision>
  <dcterms:created xsi:type="dcterms:W3CDTF">2025-02-09T18:36:48Z</dcterms:created>
  <dcterms:modified xsi:type="dcterms:W3CDTF">2025-02-09T18:58:05Z</dcterms:modified>
</cp:coreProperties>
</file>